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B82"/>
    <a:srgbClr val="16A1AB"/>
    <a:srgbClr val="009193"/>
    <a:srgbClr val="FF7E79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/>
    <p:restoredTop sz="94690"/>
  </p:normalViewPr>
  <p:slideViewPr>
    <p:cSldViewPr snapToGrid="0" snapToObjects="1">
      <p:cViewPr varScale="1">
        <p:scale>
          <a:sx n="71" d="100"/>
          <a:sy n="71" d="100"/>
        </p:scale>
        <p:origin x="17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9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7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1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76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9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4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5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76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4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2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2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1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D6D851F-933D-F84E-81CE-B6E87F12E4A9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648E-6626-1246-8A40-CC82F66AB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19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7B3CD-AF0C-C44A-A08D-DC3AACAAF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739" y="239775"/>
            <a:ext cx="9404723" cy="79988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Strategic Project Planning Phases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EDF72-AADA-3F41-A563-5B569FDF7885}"/>
              </a:ext>
            </a:extLst>
          </p:cNvPr>
          <p:cNvSpPr txBox="1"/>
          <p:nvPr/>
        </p:nvSpPr>
        <p:spPr>
          <a:xfrm>
            <a:off x="0" y="658100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>
                <a:solidFill>
                  <a:srgbClr val="515555"/>
                </a:solidFill>
                <a:effectLst/>
                <a:latin typeface="Rubik"/>
              </a:rPr>
              <a:t>COPYRIGHT © 2023 TALENT ALCHEMISTS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FB5388A-5A53-7D6F-FD48-A90C0A2A02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182807"/>
              </p:ext>
            </p:extLst>
          </p:nvPr>
        </p:nvGraphicFramePr>
        <p:xfrm>
          <a:off x="645739" y="1277655"/>
          <a:ext cx="10752946" cy="525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47">
                  <a:extLst>
                    <a:ext uri="{9D8B030D-6E8A-4147-A177-3AD203B41FA5}">
                      <a16:colId xmlns:a16="http://schemas.microsoft.com/office/drawing/2014/main" val="2040653076"/>
                    </a:ext>
                  </a:extLst>
                </a:gridCol>
                <a:gridCol w="5198302">
                  <a:extLst>
                    <a:ext uri="{9D8B030D-6E8A-4147-A177-3AD203B41FA5}">
                      <a16:colId xmlns:a16="http://schemas.microsoft.com/office/drawing/2014/main" val="3986227344"/>
                    </a:ext>
                  </a:extLst>
                </a:gridCol>
                <a:gridCol w="4233797">
                  <a:extLst>
                    <a:ext uri="{9D8B030D-6E8A-4147-A177-3AD203B41FA5}">
                      <a16:colId xmlns:a16="http://schemas.microsoft.com/office/drawing/2014/main" val="1995368575"/>
                    </a:ext>
                  </a:extLst>
                </a:gridCol>
              </a:tblGrid>
              <a:tr h="5692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PHASE</a:t>
                      </a:r>
                    </a:p>
                  </a:txBody>
                  <a:tcPr>
                    <a:solidFill>
                      <a:srgbClr val="177B82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ACTION</a:t>
                      </a:r>
                    </a:p>
                  </a:txBody>
                  <a:tcPr>
                    <a:solidFill>
                      <a:srgbClr val="177B82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REMINDERS</a:t>
                      </a:r>
                    </a:p>
                  </a:txBody>
                  <a:tcPr>
                    <a:solidFill>
                      <a:srgbClr val="177B82">
                        <a:alpha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3742"/>
                  </a:ext>
                </a:extLst>
              </a:tr>
              <a:tr h="8372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177B82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/>
                        <a:t>Identify business challenge and corresponding strategy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177B82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/>
                        <a:t>What is the problem?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/>
                        <a:t>What strategy will deliver results?</a:t>
                      </a:r>
                    </a:p>
                  </a:txBody>
                  <a:tcPr>
                    <a:solidFill>
                      <a:srgbClr val="177B82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619376"/>
                  </a:ext>
                </a:extLst>
              </a:tr>
              <a:tr h="8372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solidFill>
                      <a:srgbClr val="177B82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Brainstorm projects to enact strategy</a:t>
                      </a:r>
                    </a:p>
                  </a:txBody>
                  <a:tcPr anchor="ctr">
                    <a:solidFill>
                      <a:srgbClr val="177B82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Weigh all options.</a:t>
                      </a:r>
                    </a:p>
                  </a:txBody>
                  <a:tcPr>
                    <a:solidFill>
                      <a:srgbClr val="177B82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756823"/>
                  </a:ext>
                </a:extLst>
              </a:tr>
              <a:tr h="5692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solidFill>
                      <a:srgbClr val="177B8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Create project statement</a:t>
                      </a:r>
                    </a:p>
                  </a:txBody>
                  <a:tcPr anchor="ctr">
                    <a:solidFill>
                      <a:srgbClr val="177B8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Write out the project’s “why.”</a:t>
                      </a:r>
                    </a:p>
                  </a:txBody>
                  <a:tcPr>
                    <a:solidFill>
                      <a:srgbClr val="177B82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160508"/>
                  </a:ext>
                </a:extLst>
              </a:tr>
              <a:tr h="5692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solidFill>
                      <a:srgbClr val="177B82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Set project metrics</a:t>
                      </a:r>
                    </a:p>
                  </a:txBody>
                  <a:tcPr anchor="ctr">
                    <a:solidFill>
                      <a:srgbClr val="177B82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What are the measures of success?</a:t>
                      </a:r>
                    </a:p>
                  </a:txBody>
                  <a:tcPr>
                    <a:solidFill>
                      <a:srgbClr val="177B82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00600"/>
                  </a:ext>
                </a:extLst>
              </a:tr>
              <a:tr h="5692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solidFill>
                      <a:srgbClr val="177B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Detail all project logistics</a:t>
                      </a:r>
                    </a:p>
                  </a:txBody>
                  <a:tcPr anchor="ctr">
                    <a:solidFill>
                      <a:srgbClr val="177B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Get specific on all required steps.</a:t>
                      </a:r>
                    </a:p>
                  </a:txBody>
                  <a:tcPr>
                    <a:solidFill>
                      <a:srgbClr val="177B82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24750"/>
                  </a:ext>
                </a:extLst>
              </a:tr>
              <a:tr h="6512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solidFill>
                      <a:srgbClr val="177B8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Project launch</a:t>
                      </a:r>
                    </a:p>
                  </a:txBody>
                  <a:tcPr anchor="ctr">
                    <a:solidFill>
                      <a:srgbClr val="177B8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Kick off, manage, and adjust.</a:t>
                      </a:r>
                    </a:p>
                  </a:txBody>
                  <a:tcPr>
                    <a:solidFill>
                      <a:srgbClr val="177B82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7259"/>
                  </a:ext>
                </a:extLst>
              </a:tr>
              <a:tr h="6512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solidFill>
                      <a:srgbClr val="177B82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Transition to maintenance mode</a:t>
                      </a:r>
                    </a:p>
                  </a:txBody>
                  <a:tcPr anchor="ctr">
                    <a:solidFill>
                      <a:srgbClr val="177B82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Hand-off to team and monitor metrics.</a:t>
                      </a:r>
                    </a:p>
                  </a:txBody>
                  <a:tcPr>
                    <a:solidFill>
                      <a:srgbClr val="177B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438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723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ent Alchemists Slide Template 2023" id="{7F63A15F-254E-3347-B8FF-48C4989DFDAE}" vid="{2F3CB93C-425D-5543-B88C-7D461565AD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103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Rubik</vt:lpstr>
      <vt:lpstr>Wingdings 3</vt:lpstr>
      <vt:lpstr>Ion</vt:lpstr>
      <vt:lpstr>Strategic Project Planning Phases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Project Planning Phases</dc:title>
  <dc:creator>Nancy Stewart</dc:creator>
  <cp:lastModifiedBy>Nancy Stewart</cp:lastModifiedBy>
  <cp:revision>2</cp:revision>
  <dcterms:created xsi:type="dcterms:W3CDTF">2023-03-30T23:22:07Z</dcterms:created>
  <dcterms:modified xsi:type="dcterms:W3CDTF">2023-03-31T00:35:45Z</dcterms:modified>
</cp:coreProperties>
</file>